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68" r:id="rId5"/>
    <p:sldId id="266" r:id="rId6"/>
    <p:sldId id="267" r:id="rId7"/>
    <p:sldId id="259" r:id="rId8"/>
    <p:sldId id="263" r:id="rId9"/>
    <p:sldId id="27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GulfSafe logo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3478C-02D8-4158-AEA7-0AEEACEDEC5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www.gulfsafe.org                                                                              888-910-GULF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8F8B4-0D3A-4D7D-B60E-93FC3EF4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8691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GulfSafe logo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8CCEB-0849-4B5B-BC00-45C0FFD9019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www.gulfsafe.org                                                                              888-910-GULF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E43DC-2EA7-43FD-897C-719B7A1C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7054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GulfSafe logo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www.gulfsafe.org                                                                              888-910-GULF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GulfSafe logo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www.gulfsafe.org                                                                              888-910-GULF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234E-B15B-496F-9344-2A61E191A1FE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B8C3-D55D-4A4B-8608-525988D3398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C40-46D0-48AC-AC7B-CC3AB227CE68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B44B-CCB4-4CA5-912D-3D6FEC78741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B22-400B-42BA-8C30-A1B3191F4659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D87D-3F48-48F7-B8E3-5F32DAFDD7C3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C0ED-5650-4523-A83C-BED2514EDC42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C2AA-7899-41AA-B008-01EBD72B4B2A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0A75-90B5-4916-8B5E-3ECEE5FA860C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E4A2-BA2A-4DBD-AE07-CC6361ABF92C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69A1-23F2-4FFE-B302-BB35F353B054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62E5-CA5E-4C95-9995-898B556B8A12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5E2A-112F-47F4-B404-98285218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uds@gulfsafe.org" TargetMode="External"/><Relationship Id="rId2" Type="http://schemas.openxmlformats.org/officeDocument/2006/relationships/hyperlink" Target="http://www.gulfsaf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gulfsaf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wikia.nocookie.net/__cb20120626172745/hypotheticalhurricanes/images/f/f9/Gulf_of_Mexico_Blue_Mar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913" y="-1208219"/>
            <a:ext cx="14601825" cy="101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632" y="1499845"/>
            <a:ext cx="9684327" cy="2387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Offshore Notification System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141" y="4479939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1-888-910-4853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www.GulfSafe.org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395419" y="446718"/>
            <a:ext cx="4381491" cy="151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6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Additional Information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195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hlinkClick r:id="rId2"/>
              </a:rPr>
              <a:t>www.gulfsafe.org</a:t>
            </a:r>
            <a:endParaRPr lang="en-US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hlinkClick r:id="rId3"/>
              </a:rPr>
              <a:t>Buds@gulfsafe.org</a:t>
            </a:r>
            <a:endParaRPr lang="en-US" sz="6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3905254" y="4226389"/>
            <a:ext cx="4381491" cy="151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2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GulfSafe -- Offshore Damage Prevention and Notification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to: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preventable damage to subsurface infrastructure in Gulf of Mexico and Straits of Florida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same safe operating environment to offshore and onboard workers provided to onshore workers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environmental impact by preventing damages and quickly informing facilities owners when damages do occur so they can be quickly contained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4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GulfSafe is Needed to Protect Vast Infrastructures in Gulf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 of Oil and Gas Facilities (NOAA stats 2014)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3,000 active wells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25,000 miles of active oil and gas pipelines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18,000 miles of “out of service” pipelines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Submerged cables for electric and communications lines, water and sewer pipes supporting offshore activities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Expanding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6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Underwater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134" y="524175"/>
            <a:ext cx="7883611" cy="591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88915" y="852059"/>
            <a:ext cx="452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Lines from each platform extend over 18 miles in each direction, in extreme instances over 50 miles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9473" y="3958333"/>
            <a:ext cx="3420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Shifting lines and extensive umbilical lines beyond the site of the platform provide an extensive network needing protection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9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to Participating in GulfSafe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risk, damages, releases and repair costs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worker safety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effective protection of assets in Gulf of Mexico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insurance premiums may offset cost of GulfSafe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demonstrates efforts to enhance public safety and protect environment, workers and facilities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2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Utilities Should Participate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Oil and Gas Operations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Submerged Oil and Gas Pipelines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 Electric Generation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Electric Generation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Sewer and Water for near shore islands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Submerged Electric and Communications Lines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6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Enhancements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Texas811 repurchased GulfSafe and brought it up to top industry standards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to GeoCall v3 – the state-of-the-art notification processing software used at Texas811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Rate Plan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Link with National Hurricane Center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1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Request a Locate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www.gulfsafe.org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888-910-GULF (4853)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local one call centers: Texas811, Alabama811, Mississippi811 and Sunshine811 (Florida)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work site will be submitted to GulfSafe members with facilities near where you will be working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from these facilities will contact you and have lines marked within10 days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7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91" y="273935"/>
            <a:ext cx="9391136" cy="6264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150" y="741406"/>
            <a:ext cx="13020018" cy="164126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Onshore 811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Offshore GulfSafe.org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1"/>
          <a:stretch/>
        </p:blipFill>
        <p:spPr>
          <a:xfrm>
            <a:off x="8872151" y="5817195"/>
            <a:ext cx="3121105" cy="10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3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533</TotalTime>
  <Words>348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Offshore Notification System</vt:lpstr>
      <vt:lpstr> GulfSafe -- Offshore Damage Prevention and Notification System </vt:lpstr>
      <vt:lpstr>GulfSafe is Needed to Protect Vast Infrastructures in Gulf</vt:lpstr>
      <vt:lpstr>PowerPoint Presentation</vt:lpstr>
      <vt:lpstr>Benefits to Participating in GulfSafe</vt:lpstr>
      <vt:lpstr>Which Utilities Should Participate</vt:lpstr>
      <vt:lpstr>2015 Enhancements</vt:lpstr>
      <vt:lpstr>How to Request a Locate</vt:lpstr>
      <vt:lpstr>Onshore 811 Offshore GulfSafe.org</vt:lpstr>
      <vt:lpstr>For Additional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Alecia Helton</dc:creator>
  <cp:lastModifiedBy>Shakheana Fields</cp:lastModifiedBy>
  <cp:revision>52</cp:revision>
  <cp:lastPrinted>2015-04-17T15:44:14Z</cp:lastPrinted>
  <dcterms:created xsi:type="dcterms:W3CDTF">2015-04-17T13:46:03Z</dcterms:created>
  <dcterms:modified xsi:type="dcterms:W3CDTF">2015-12-07T18:21:15Z</dcterms:modified>
</cp:coreProperties>
</file>